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F58E2F-DF07-41D6-BFAF-3B222846F5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295A9-C6E4-4C81-AC8E-B996965C7C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4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D86F2-CD71-48CA-BEC7-459DA81750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721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8AD86-52C0-4A5B-BB47-64BC4561BF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951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DA9C0-4381-4231-967F-FEB53B32B4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562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F752A-E269-410B-ADAA-C207F1928E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894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E6E31-E2F2-4DC5-859E-775867B0B1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059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C493E-75B7-425C-88A3-4B626151D3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854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A523C-DC1E-4543-BE2D-7E9917596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502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CA002-A19B-4650-969C-7EC32A2513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531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92570-5546-420F-A639-3EDB95D554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820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82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928A0D-CC4F-4505-B182-14B466915C1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Read-Around REVIEW: </a:t>
            </a:r>
            <a:r>
              <a:rPr lang="en-US" sz="9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-, dis-, </a:t>
            </a:r>
            <a:r>
              <a:rPr lang="en-US" sz="9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dys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676400" y="5084618"/>
            <a:ext cx="6400800" cy="1752600"/>
          </a:xfrm>
        </p:spPr>
        <p:txBody>
          <a:bodyPr/>
          <a:lstStyle/>
          <a:p>
            <a:r>
              <a:rPr lang="en-US" sz="5400" b="1" dirty="0" smtClean="0"/>
              <a:t>away, not, negative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9913574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5626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4800"/>
            <a:ext cx="7772400" cy="4114800"/>
          </a:xfrm>
        </p:spPr>
        <p:txBody>
          <a:bodyPr/>
          <a:lstStyle/>
          <a:p>
            <a:r>
              <a:rPr lang="en-US" sz="7200" b="1" dirty="0" smtClean="0"/>
              <a:t>What is the word that means to excuse someone and send them </a:t>
            </a:r>
            <a:r>
              <a:rPr lang="en-US" sz="7200" b="1" dirty="0" smtClean="0">
                <a:solidFill>
                  <a:schemeClr val="bg2"/>
                </a:solidFill>
              </a:rPr>
              <a:t>away</a:t>
            </a:r>
            <a:r>
              <a:rPr lang="en-US" sz="7200" b="1" dirty="0" smtClean="0"/>
              <a:t>?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9614141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dismiss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65830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5626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4800"/>
            <a:ext cx="7772400" cy="4114800"/>
          </a:xfrm>
        </p:spPr>
        <p:txBody>
          <a:bodyPr/>
          <a:lstStyle/>
          <a:p>
            <a:r>
              <a:rPr lang="en-US" sz="9600" b="1" dirty="0" smtClean="0"/>
              <a:t>What is the word that means to pass things out?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830895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dispense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87088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5626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4800"/>
            <a:ext cx="7772400" cy="4114800"/>
          </a:xfrm>
        </p:spPr>
        <p:txBody>
          <a:bodyPr/>
          <a:lstStyle/>
          <a:p>
            <a:r>
              <a:rPr lang="en-US" sz="6000" b="1" dirty="0" smtClean="0"/>
              <a:t>What is the word that describes how two friends might </a:t>
            </a:r>
            <a:r>
              <a:rPr lang="en-US" sz="6000" b="1" dirty="0" smtClean="0">
                <a:solidFill>
                  <a:schemeClr val="bg2"/>
                </a:solidFill>
              </a:rPr>
              <a:t>not </a:t>
            </a:r>
            <a:r>
              <a:rPr lang="en-US" sz="6000" b="1" dirty="0" smtClean="0"/>
              <a:t>have the same ideas when planning for a weekend?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3001443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9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</a:t>
            </a:r>
            <a:endParaRPr lang="en-US" sz="19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44385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5626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4800"/>
            <a:ext cx="7772400" cy="4114800"/>
          </a:xfrm>
        </p:spPr>
        <p:txBody>
          <a:bodyPr/>
          <a:lstStyle/>
          <a:p>
            <a:r>
              <a:rPr lang="en-US" sz="7200" b="1" dirty="0" smtClean="0"/>
              <a:t>What is the word that describes something that is </a:t>
            </a:r>
            <a:r>
              <a:rPr lang="en-US" sz="7200" b="1" dirty="0" smtClean="0">
                <a:solidFill>
                  <a:schemeClr val="bg2"/>
                </a:solidFill>
              </a:rPr>
              <a:t>not </a:t>
            </a:r>
            <a:r>
              <a:rPr lang="en-US" sz="7200" b="1" dirty="0" smtClean="0"/>
              <a:t>working properly?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0529571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dysfunctional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70393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5626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4800"/>
            <a:ext cx="7772400" cy="4114800"/>
          </a:xfrm>
        </p:spPr>
        <p:txBody>
          <a:bodyPr/>
          <a:lstStyle/>
          <a:p>
            <a:r>
              <a:rPr lang="en-US" sz="8000" b="1" dirty="0" smtClean="0"/>
              <a:t>What are the prefixes that mean </a:t>
            </a:r>
            <a:r>
              <a:rPr lang="en-US" sz="8000" b="1" dirty="0" smtClean="0">
                <a:solidFill>
                  <a:srgbClr val="FFFF00"/>
                </a:solidFill>
              </a:rPr>
              <a:t>away, not, </a:t>
            </a:r>
            <a:r>
              <a:rPr lang="en-US" sz="8000" b="1" dirty="0" smtClean="0">
                <a:solidFill>
                  <a:schemeClr val="bg2"/>
                </a:solidFill>
              </a:rPr>
              <a:t> </a:t>
            </a:r>
            <a:r>
              <a:rPr lang="en-US" sz="8000" b="1" dirty="0" smtClean="0"/>
              <a:t>or </a:t>
            </a:r>
            <a:r>
              <a:rPr lang="en-US" sz="8000" b="1" dirty="0" smtClean="0">
                <a:solidFill>
                  <a:srgbClr val="FFFF00"/>
                </a:solidFill>
              </a:rPr>
              <a:t>negative?</a:t>
            </a:r>
            <a:r>
              <a:rPr lang="en-US" sz="8000" b="1" dirty="0" smtClean="0"/>
              <a:t> 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1142767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438400"/>
            <a:ext cx="7772400" cy="1143000"/>
          </a:xfrm>
        </p:spPr>
        <p:txBody>
          <a:bodyPr/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prefixes </a:t>
            </a:r>
            <a:r>
              <a:rPr lang="en-US" sz="115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</a:t>
            </a:r>
            <a:r>
              <a:rPr lang="en-US" sz="11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-, dis-, </a:t>
            </a:r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115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dys</a:t>
            </a:r>
            <a:r>
              <a:rPr lang="en-US" sz="11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7683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5626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4800"/>
            <a:ext cx="7772400" cy="4114800"/>
          </a:xfrm>
        </p:spPr>
        <p:txBody>
          <a:bodyPr/>
          <a:lstStyle/>
          <a:p>
            <a:r>
              <a:rPr lang="en-US" sz="7200" b="1" dirty="0" smtClean="0"/>
              <a:t>What is the word that describes what you are doing when you have opposite points of view?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7898659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disagree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17682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5626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4800"/>
            <a:ext cx="7772400" cy="4114800"/>
          </a:xfrm>
        </p:spPr>
        <p:txBody>
          <a:bodyPr/>
          <a:lstStyle/>
          <a:p>
            <a:r>
              <a:rPr lang="en-US" sz="7200" b="1" dirty="0" smtClean="0"/>
              <a:t>What is the word that describes what you do when you do </a:t>
            </a:r>
            <a:r>
              <a:rPr lang="en-US" sz="7200" b="1" dirty="0" smtClean="0">
                <a:solidFill>
                  <a:schemeClr val="bg2"/>
                </a:solidFill>
              </a:rPr>
              <a:t>not </a:t>
            </a:r>
            <a:r>
              <a:rPr lang="en-US" sz="7200" b="1" dirty="0" smtClean="0"/>
              <a:t>follow a rule?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2736154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disobey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33528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5626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4800"/>
            <a:ext cx="7772400" cy="4114800"/>
          </a:xfrm>
        </p:spPr>
        <p:txBody>
          <a:bodyPr/>
          <a:lstStyle/>
          <a:p>
            <a:r>
              <a:rPr lang="en-US" sz="7200" b="1" dirty="0" smtClean="0"/>
              <a:t>What is the word that means to identify how things are </a:t>
            </a:r>
            <a:r>
              <a:rPr lang="en-US" sz="7200" b="1" dirty="0" smtClean="0">
                <a:solidFill>
                  <a:schemeClr val="bg2"/>
                </a:solidFill>
              </a:rPr>
              <a:t>not </a:t>
            </a:r>
            <a:r>
              <a:rPr lang="en-US" sz="7200" b="1" dirty="0" smtClean="0"/>
              <a:t>the same?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1119985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differentiate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45278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5626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4800"/>
            <a:ext cx="7772400" cy="4114800"/>
          </a:xfrm>
        </p:spPr>
        <p:txBody>
          <a:bodyPr/>
          <a:lstStyle/>
          <a:p>
            <a:r>
              <a:rPr lang="en-US" sz="7200" b="1" dirty="0" smtClean="0"/>
              <a:t>What is the word that means to take something apart so it is </a:t>
            </a:r>
            <a:r>
              <a:rPr lang="en-US" sz="7200" b="1" dirty="0" smtClean="0">
                <a:solidFill>
                  <a:schemeClr val="bg2"/>
                </a:solidFill>
              </a:rPr>
              <a:t>not </a:t>
            </a:r>
            <a:r>
              <a:rPr lang="en-US" sz="7200" b="1" dirty="0" smtClean="0"/>
              <a:t>attached?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5493109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disconnect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84363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 design template">
  <a:themeElements>
    <a:clrScheme name="Office Them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CC99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B98AE7"/>
      </a:accent6>
      <a:hlink>
        <a:srgbClr val="6600CC"/>
      </a:hlink>
      <a:folHlink>
        <a:srgbClr val="6699FF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CC99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B98AE7"/>
        </a:accent6>
        <a:hlink>
          <a:srgbClr val="6600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Azure design template</Template>
  <TotalTime>63</TotalTime>
  <Words>167</Words>
  <Application>Microsoft Office PowerPoint</Application>
  <PresentationFormat>On-screen Show (4:3)</PresentationFormat>
  <Paragraphs>20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Azure design template</vt:lpstr>
      <vt:lpstr>Read-Around REVIEW: dif-, dis-, dys-</vt:lpstr>
      <vt:lpstr>PowerPoint Presentation</vt:lpstr>
      <vt:lpstr>disagree</vt:lpstr>
      <vt:lpstr>PowerPoint Presentation</vt:lpstr>
      <vt:lpstr>disobey</vt:lpstr>
      <vt:lpstr>PowerPoint Presentation</vt:lpstr>
      <vt:lpstr>differentiate</vt:lpstr>
      <vt:lpstr>PowerPoint Presentation</vt:lpstr>
      <vt:lpstr>disconnect</vt:lpstr>
      <vt:lpstr>PowerPoint Presentation</vt:lpstr>
      <vt:lpstr>dismiss</vt:lpstr>
      <vt:lpstr>PowerPoint Presentation</vt:lpstr>
      <vt:lpstr>dispense</vt:lpstr>
      <vt:lpstr>PowerPoint Presentation</vt:lpstr>
      <vt:lpstr>differ</vt:lpstr>
      <vt:lpstr>PowerPoint Presentation</vt:lpstr>
      <vt:lpstr>dysfunctional</vt:lpstr>
      <vt:lpstr>PowerPoint Presentation</vt:lpstr>
      <vt:lpstr>the prefixes dif-, dis-, and dys-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dif-, dis-, dys-</dc:title>
  <dc:creator>Brigitta Post</dc:creator>
  <cp:lastModifiedBy>Brigitta Post</cp:lastModifiedBy>
  <cp:revision>10</cp:revision>
  <cp:lastPrinted>1601-01-01T00:00:00Z</cp:lastPrinted>
  <dcterms:created xsi:type="dcterms:W3CDTF">2015-08-04T04:01:31Z</dcterms:created>
  <dcterms:modified xsi:type="dcterms:W3CDTF">2020-03-05T15:01:44Z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TC010689761033</vt:lpwstr>
  </property>
</Properties>
</file>